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356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19F-A49D-4366-97DB-C64FD100E80B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4D3-F5E1-4D9D-BECF-C02376A0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3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19F-A49D-4366-97DB-C64FD100E80B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4D3-F5E1-4D9D-BECF-C02376A0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6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19F-A49D-4366-97DB-C64FD100E80B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4D3-F5E1-4D9D-BECF-C02376A0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7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19F-A49D-4366-97DB-C64FD100E80B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4D3-F5E1-4D9D-BECF-C02376A0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9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19F-A49D-4366-97DB-C64FD100E80B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4D3-F5E1-4D9D-BECF-C02376A0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2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19F-A49D-4366-97DB-C64FD100E80B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4D3-F5E1-4D9D-BECF-C02376A0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5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19F-A49D-4366-97DB-C64FD100E80B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4D3-F5E1-4D9D-BECF-C02376A0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0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19F-A49D-4366-97DB-C64FD100E80B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4D3-F5E1-4D9D-BECF-C02376A0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4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19F-A49D-4366-97DB-C64FD100E80B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4D3-F5E1-4D9D-BECF-C02376A0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7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19F-A49D-4366-97DB-C64FD100E80B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4D3-F5E1-4D9D-BECF-C02376A0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1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19F-A49D-4366-97DB-C64FD100E80B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E4D3-F5E1-4D9D-BECF-C02376A0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5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8719F-A49D-4366-97DB-C64FD100E80B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3E4D3-F5E1-4D9D-BECF-C02376A0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1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382000" cy="6019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85800" y="685800"/>
            <a:ext cx="7848600" cy="5486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2800" y="316468"/>
            <a:ext cx="1545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Plano Parkway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6107668"/>
            <a:ext cx="1884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W. Park Boulevard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7914333" y="3125401"/>
            <a:ext cx="1457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Midway Road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73707" y="3277801"/>
            <a:ext cx="1278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Marsh Lane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0938">
            <a:off x="1668662" y="5218427"/>
            <a:ext cx="823575" cy="644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05201">
            <a:off x="726969" y="4842364"/>
            <a:ext cx="1240483" cy="832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219200" y="4113311"/>
            <a:ext cx="6039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P.C.A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940534" y="4038600"/>
            <a:ext cx="1193066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4191000"/>
            <a:ext cx="229878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43000" y="3886200"/>
            <a:ext cx="7620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750333" y="2625912"/>
            <a:ext cx="1939960" cy="1412688"/>
          </a:xfrm>
          <a:custGeom>
            <a:avLst/>
            <a:gdLst>
              <a:gd name="connsiteX0" fmla="*/ 4501 w 1619619"/>
              <a:gd name="connsiteY0" fmla="*/ 56998 h 1092605"/>
              <a:gd name="connsiteX1" fmla="*/ 607402 w 1619619"/>
              <a:gd name="connsiteY1" fmla="*/ 880963 h 1092605"/>
              <a:gd name="connsiteX2" fmla="*/ 788272 w 1619619"/>
              <a:gd name="connsiteY2" fmla="*/ 710141 h 1092605"/>
              <a:gd name="connsiteX3" fmla="*/ 1270593 w 1619619"/>
              <a:gd name="connsiteY3" fmla="*/ 911108 h 1092605"/>
              <a:gd name="connsiteX4" fmla="*/ 1582092 w 1619619"/>
              <a:gd name="connsiteY4" fmla="*/ 1081930 h 1092605"/>
              <a:gd name="connsiteX5" fmla="*/ 1501705 w 1619619"/>
              <a:gd name="connsiteY5" fmla="*/ 589561 h 1092605"/>
              <a:gd name="connsiteX6" fmla="*/ 577257 w 1619619"/>
              <a:gd name="connsiteY6" fmla="*/ 398642 h 1092605"/>
              <a:gd name="connsiteX7" fmla="*/ 959094 w 1619619"/>
              <a:gd name="connsiteY7" fmla="*/ 107240 h 1092605"/>
              <a:gd name="connsiteX8" fmla="*/ 4501 w 1619619"/>
              <a:gd name="connsiteY8" fmla="*/ 56998 h 1092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9619" h="1092605">
                <a:moveTo>
                  <a:pt x="4501" y="56998"/>
                </a:moveTo>
                <a:cubicBezTo>
                  <a:pt x="-54114" y="185952"/>
                  <a:pt x="476774" y="772106"/>
                  <a:pt x="607402" y="880963"/>
                </a:cubicBezTo>
                <a:cubicBezTo>
                  <a:pt x="738030" y="989820"/>
                  <a:pt x="677740" y="705117"/>
                  <a:pt x="788272" y="710141"/>
                </a:cubicBezTo>
                <a:cubicBezTo>
                  <a:pt x="898804" y="715165"/>
                  <a:pt x="1138290" y="849143"/>
                  <a:pt x="1270593" y="911108"/>
                </a:cubicBezTo>
                <a:cubicBezTo>
                  <a:pt x="1402896" y="973073"/>
                  <a:pt x="1543573" y="1135521"/>
                  <a:pt x="1582092" y="1081930"/>
                </a:cubicBezTo>
                <a:cubicBezTo>
                  <a:pt x="1620611" y="1028339"/>
                  <a:pt x="1669177" y="703442"/>
                  <a:pt x="1501705" y="589561"/>
                </a:cubicBezTo>
                <a:cubicBezTo>
                  <a:pt x="1334233" y="475680"/>
                  <a:pt x="667692" y="479029"/>
                  <a:pt x="577257" y="398642"/>
                </a:cubicBezTo>
                <a:cubicBezTo>
                  <a:pt x="486822" y="318255"/>
                  <a:pt x="1056228" y="164181"/>
                  <a:pt x="959094" y="107240"/>
                </a:cubicBezTo>
                <a:cubicBezTo>
                  <a:pt x="861960" y="50299"/>
                  <a:pt x="63116" y="-71956"/>
                  <a:pt x="4501" y="56998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0938">
            <a:off x="1439945" y="1857779"/>
            <a:ext cx="752008" cy="588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295400" y="3197423"/>
            <a:ext cx="51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Lake</a:t>
            </a:r>
            <a:endParaRPr lang="en-US" sz="1400" dirty="0"/>
          </a:p>
        </p:txBody>
      </p:sp>
      <p:sp>
        <p:nvSpPr>
          <p:cNvPr id="20" name="Rounded Rectangle 19"/>
          <p:cNvSpPr/>
          <p:nvPr/>
        </p:nvSpPr>
        <p:spPr>
          <a:xfrm>
            <a:off x="2248539" y="1905000"/>
            <a:ext cx="570861" cy="304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207597" y="1948173"/>
            <a:ext cx="652743" cy="369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1000" b="1" dirty="0" smtClean="0"/>
              <a:t>Local </a:t>
            </a:r>
          </a:p>
          <a:p>
            <a:pPr algn="ctr">
              <a:lnSpc>
                <a:spcPts val="800"/>
              </a:lnSpc>
            </a:pPr>
            <a:r>
              <a:rPr lang="en-US" sz="1000" b="1" dirty="0" smtClean="0"/>
              <a:t>Missions</a:t>
            </a:r>
            <a:endParaRPr lang="en-US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3733800" y="3656675"/>
            <a:ext cx="691215" cy="305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1000" b="1" dirty="0" smtClean="0"/>
              <a:t>Students’</a:t>
            </a:r>
          </a:p>
          <a:p>
            <a:pPr algn="ctr">
              <a:lnSpc>
                <a:spcPts val="800"/>
              </a:lnSpc>
            </a:pPr>
            <a:r>
              <a:rPr lang="en-US" sz="1000" b="1" dirty="0" smtClean="0"/>
              <a:t>Ministry</a:t>
            </a:r>
            <a:endParaRPr lang="en-US" sz="1000" dirty="0"/>
          </a:p>
        </p:txBody>
      </p:sp>
      <p:sp>
        <p:nvSpPr>
          <p:cNvPr id="27" name="Rounded Rectangle 26"/>
          <p:cNvSpPr/>
          <p:nvPr/>
        </p:nvSpPr>
        <p:spPr>
          <a:xfrm>
            <a:off x="3769103" y="3657600"/>
            <a:ext cx="570861" cy="304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992288" y="3962400"/>
            <a:ext cx="570861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992288" y="3962400"/>
            <a:ext cx="579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1000" b="1" dirty="0" smtClean="0"/>
              <a:t>Sports Fitness Center</a:t>
            </a:r>
            <a:endParaRPr lang="en-US" sz="1000" dirty="0"/>
          </a:p>
        </p:txBody>
      </p:sp>
      <p:sp>
        <p:nvSpPr>
          <p:cNvPr id="21" name="Flowchart: Alternate Process 20"/>
          <p:cNvSpPr/>
          <p:nvPr/>
        </p:nvSpPr>
        <p:spPr>
          <a:xfrm rot="20754092">
            <a:off x="4789387" y="2859744"/>
            <a:ext cx="940197" cy="141553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Alternate Process 30"/>
          <p:cNvSpPr/>
          <p:nvPr/>
        </p:nvSpPr>
        <p:spPr>
          <a:xfrm>
            <a:off x="4648200" y="4267200"/>
            <a:ext cx="346510" cy="75258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lock Arc 21"/>
          <p:cNvSpPr/>
          <p:nvPr/>
        </p:nvSpPr>
        <p:spPr>
          <a:xfrm rot="9866802">
            <a:off x="5091572" y="3979485"/>
            <a:ext cx="736151" cy="548857"/>
          </a:xfrm>
          <a:prstGeom prst="blockArc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lowchart: Alternate Process 32"/>
          <p:cNvSpPr/>
          <p:nvPr/>
        </p:nvSpPr>
        <p:spPr>
          <a:xfrm>
            <a:off x="4341935" y="3652523"/>
            <a:ext cx="449054" cy="309878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015631" y="3499661"/>
            <a:ext cx="556563" cy="305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1000" b="1" dirty="0" smtClean="0"/>
              <a:t>Main </a:t>
            </a:r>
          </a:p>
          <a:p>
            <a:pPr algn="ctr">
              <a:lnSpc>
                <a:spcPts val="800"/>
              </a:lnSpc>
            </a:pPr>
            <a:r>
              <a:rPr lang="en-US" sz="1000" b="1" dirty="0" smtClean="0"/>
              <a:t>Church</a:t>
            </a: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4572000" y="4593231"/>
            <a:ext cx="497678" cy="194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800" b="1" dirty="0" smtClean="0"/>
              <a:t>Chapel</a:t>
            </a:r>
            <a:endParaRPr lang="en-US" sz="800" dirty="0"/>
          </a:p>
        </p:txBody>
      </p:sp>
      <p:sp>
        <p:nvSpPr>
          <p:cNvPr id="36" name="Flowchart: Alternate Process 35"/>
          <p:cNvSpPr/>
          <p:nvPr/>
        </p:nvSpPr>
        <p:spPr>
          <a:xfrm>
            <a:off x="4563149" y="3962400"/>
            <a:ext cx="292797" cy="309878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267200" y="3691275"/>
            <a:ext cx="611065" cy="194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800" b="1" dirty="0" smtClean="0"/>
              <a:t>Commons</a:t>
            </a:r>
            <a:endParaRPr lang="en-US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4495800" y="3974115"/>
            <a:ext cx="428322" cy="298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800" b="1" dirty="0" smtClean="0"/>
              <a:t>West </a:t>
            </a:r>
          </a:p>
          <a:p>
            <a:pPr algn="ctr">
              <a:lnSpc>
                <a:spcPts val="800"/>
              </a:lnSpc>
            </a:pPr>
            <a:r>
              <a:rPr lang="en-US" sz="800" b="1" dirty="0" smtClean="0"/>
              <a:t>Wing</a:t>
            </a:r>
            <a:endParaRPr lang="en-US" sz="800" dirty="0"/>
          </a:p>
        </p:txBody>
      </p:sp>
      <p:sp>
        <p:nvSpPr>
          <p:cNvPr id="39" name="TextBox 38"/>
          <p:cNvSpPr txBox="1"/>
          <p:nvPr/>
        </p:nvSpPr>
        <p:spPr>
          <a:xfrm>
            <a:off x="5791200" y="3581400"/>
            <a:ext cx="609600" cy="194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800" b="1" dirty="0" smtClean="0"/>
              <a:t>Children’s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791200" y="3467100"/>
            <a:ext cx="570861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 rot="5400000">
            <a:off x="6259860" y="3568478"/>
            <a:ext cx="627949" cy="41592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304700" y="3657137"/>
            <a:ext cx="542135" cy="1964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800" b="1" dirty="0" smtClean="0"/>
              <a:t>Ministry</a:t>
            </a:r>
            <a:endParaRPr lang="en-US" sz="800" dirty="0"/>
          </a:p>
        </p:txBody>
      </p:sp>
      <p:sp>
        <p:nvSpPr>
          <p:cNvPr id="43" name="Flowchart: Alternate Process 42"/>
          <p:cNvSpPr/>
          <p:nvPr/>
        </p:nvSpPr>
        <p:spPr>
          <a:xfrm rot="20668274">
            <a:off x="5672085" y="3140867"/>
            <a:ext cx="449054" cy="309878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638727" y="3256056"/>
            <a:ext cx="545460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ESL</a:t>
            </a:r>
          </a:p>
          <a:p>
            <a:pPr algn="ctr">
              <a:lnSpc>
                <a:spcPts val="800"/>
              </a:lnSpc>
            </a:pPr>
            <a:endParaRPr lang="en-US" sz="600" dirty="0">
              <a:solidFill>
                <a:srgbClr val="FF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59647" y="685800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459647" y="2057400"/>
            <a:ext cx="331553" cy="10896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169342" y="685800"/>
            <a:ext cx="2858" cy="144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791200" y="2133600"/>
            <a:ext cx="381000" cy="10134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Connector 1023"/>
          <p:cNvCxnSpPr/>
          <p:nvPr/>
        </p:nvCxnSpPr>
        <p:spPr>
          <a:xfrm>
            <a:off x="685800" y="1676401"/>
            <a:ext cx="21745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Connector 1028"/>
          <p:cNvCxnSpPr/>
          <p:nvPr/>
        </p:nvCxnSpPr>
        <p:spPr>
          <a:xfrm>
            <a:off x="2860340" y="1676401"/>
            <a:ext cx="278147" cy="3582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Connector 1030"/>
          <p:cNvCxnSpPr/>
          <p:nvPr/>
        </p:nvCxnSpPr>
        <p:spPr>
          <a:xfrm>
            <a:off x="2860340" y="1676401"/>
            <a:ext cx="1787860" cy="271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Connector 1033"/>
          <p:cNvCxnSpPr/>
          <p:nvPr/>
        </p:nvCxnSpPr>
        <p:spPr>
          <a:xfrm>
            <a:off x="4648200" y="1948173"/>
            <a:ext cx="1656500" cy="18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Straight Connector 1035"/>
          <p:cNvCxnSpPr/>
          <p:nvPr/>
        </p:nvCxnSpPr>
        <p:spPr>
          <a:xfrm>
            <a:off x="6304700" y="2133600"/>
            <a:ext cx="934300" cy="18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Straight Connector 1037"/>
          <p:cNvCxnSpPr/>
          <p:nvPr/>
        </p:nvCxnSpPr>
        <p:spPr>
          <a:xfrm>
            <a:off x="7239000" y="2152125"/>
            <a:ext cx="0" cy="2210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Straight Connector 1039"/>
          <p:cNvCxnSpPr/>
          <p:nvPr/>
        </p:nvCxnSpPr>
        <p:spPr>
          <a:xfrm flipH="1">
            <a:off x="5791200" y="4362510"/>
            <a:ext cx="1453828" cy="5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Straight Connector 1041"/>
          <p:cNvCxnSpPr/>
          <p:nvPr/>
        </p:nvCxnSpPr>
        <p:spPr>
          <a:xfrm flipH="1">
            <a:off x="5293912" y="4572000"/>
            <a:ext cx="116288" cy="686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Straight Connector 1043"/>
          <p:cNvCxnSpPr/>
          <p:nvPr/>
        </p:nvCxnSpPr>
        <p:spPr>
          <a:xfrm>
            <a:off x="5293912" y="5258608"/>
            <a:ext cx="0" cy="913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Straight Connector 1045"/>
          <p:cNvCxnSpPr/>
          <p:nvPr/>
        </p:nvCxnSpPr>
        <p:spPr>
          <a:xfrm flipH="1">
            <a:off x="3133725" y="5258608"/>
            <a:ext cx="2160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Straight Connector 1047"/>
          <p:cNvCxnSpPr/>
          <p:nvPr/>
        </p:nvCxnSpPr>
        <p:spPr>
          <a:xfrm>
            <a:off x="7239000" y="2133600"/>
            <a:ext cx="1295400" cy="18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Straight Connector 1049"/>
          <p:cNvCxnSpPr/>
          <p:nvPr/>
        </p:nvCxnSpPr>
        <p:spPr>
          <a:xfrm flipV="1">
            <a:off x="7239000" y="4343400"/>
            <a:ext cx="1295400" cy="19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Straight Connector 1051"/>
          <p:cNvCxnSpPr/>
          <p:nvPr/>
        </p:nvCxnSpPr>
        <p:spPr>
          <a:xfrm>
            <a:off x="3133725" y="5258608"/>
            <a:ext cx="9525" cy="913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4" name="TextBox 1053"/>
          <p:cNvSpPr txBox="1"/>
          <p:nvPr/>
        </p:nvSpPr>
        <p:spPr>
          <a:xfrm>
            <a:off x="6511319" y="2318101"/>
            <a:ext cx="1770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ESL Classes 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Entrance B</a:t>
            </a:r>
            <a:endParaRPr lang="en-US" sz="2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54315">
            <a:off x="3074665" y="1055131"/>
            <a:ext cx="685223" cy="53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96224">
            <a:off x="2528013" y="1067164"/>
            <a:ext cx="603965" cy="472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7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393815" y="725331"/>
            <a:ext cx="465366" cy="691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432165" y="1326765"/>
            <a:ext cx="465366" cy="691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32015" y="725332"/>
            <a:ext cx="465366" cy="691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70365" y="1326766"/>
            <a:ext cx="465366" cy="691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6" name="Picture 14" descr="C:\Users\Owner\AppData\Local\Microsoft\Windows\INetCache\IE\KYOQ6FZV\BSicon_PARKING.svg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275" y="2260210"/>
            <a:ext cx="357424" cy="35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7" name="Oval 1066"/>
          <p:cNvSpPr/>
          <p:nvPr/>
        </p:nvSpPr>
        <p:spPr>
          <a:xfrm>
            <a:off x="5622173" y="2209800"/>
            <a:ext cx="397627" cy="447599"/>
          </a:xfrm>
          <a:prstGeom prst="ellipse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Picture 14" descr="C:\Users\Owner\AppData\Local\Microsoft\Windows\INetCache\IE\KYOQ6FZV\BSicon_PARKING.svg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275" y="2650811"/>
            <a:ext cx="357424" cy="35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Oval 114"/>
          <p:cNvSpPr/>
          <p:nvPr/>
        </p:nvSpPr>
        <p:spPr>
          <a:xfrm>
            <a:off x="6003173" y="2600401"/>
            <a:ext cx="397627" cy="447599"/>
          </a:xfrm>
          <a:prstGeom prst="ellipse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6" name="Picture 14" descr="C:\Users\Owner\AppData\Local\Microsoft\Windows\INetCache\IE\KYOQ6FZV\BSicon_PARKING.svg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302" y="2336410"/>
            <a:ext cx="357424" cy="35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" name="Oval 116"/>
          <p:cNvSpPr/>
          <p:nvPr/>
        </p:nvSpPr>
        <p:spPr>
          <a:xfrm>
            <a:off x="5029200" y="2286000"/>
            <a:ext cx="397627" cy="447599"/>
          </a:xfrm>
          <a:prstGeom prst="ellipse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35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and Ruben Vazquez</dc:creator>
  <cp:lastModifiedBy>Sonia and Ruben Vazquez</cp:lastModifiedBy>
  <cp:revision>12</cp:revision>
  <dcterms:created xsi:type="dcterms:W3CDTF">2017-07-29T22:56:19Z</dcterms:created>
  <dcterms:modified xsi:type="dcterms:W3CDTF">2017-07-30T12:14:10Z</dcterms:modified>
</cp:coreProperties>
</file>